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naheim"/>
      <p:regular r:id="rId18"/>
      <p:bold r:id="rId19"/>
    </p:embeddedFont>
    <p:embeddedFont>
      <p:font typeface="Bebas Neue"/>
      <p:regular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Archivo Black"/>
      <p:regular r:id="rId25"/>
    </p:embeddedFont>
    <p:embeddedFont>
      <p:font typeface="Archivo"/>
      <p:regular r:id="rId26"/>
      <p:bold r:id="rId27"/>
      <p:italic r:id="rId28"/>
      <p:boldItalic r:id="rId29"/>
    </p:embeddedFont>
    <p:embeddedFont>
      <p:font typeface="Archivo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chivo-regular.fntdata"/><Relationship Id="rId25" Type="http://schemas.openxmlformats.org/officeDocument/2006/relationships/font" Target="fonts/ArchivoBlack-regular.fntdata"/><Relationship Id="rId28" Type="http://schemas.openxmlformats.org/officeDocument/2006/relationships/font" Target="fonts/Archivo-italic.fntdata"/><Relationship Id="rId27" Type="http://schemas.openxmlformats.org/officeDocument/2006/relationships/font" Target="fonts/Archiv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SemiBold-bold.fntdata"/><Relationship Id="rId30" Type="http://schemas.openxmlformats.org/officeDocument/2006/relationships/font" Target="fonts/Archivo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Archivo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Archivo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naheim-bold.fntdata"/><Relationship Id="rId18" Type="http://schemas.openxmlformats.org/officeDocument/2006/relationships/font" Target="fonts/Anahei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33d13d80a_2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333d13d80a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33d13d80a_2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333d13d80a_2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33d13d80a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333d13d80a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33d13d80a_2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333d13d80a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33d13d80a_2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333d13d80a_2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33d13d80a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333d13d80a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33d13d80a_2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333d13d80a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33d13d80a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333d13d80a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33d13d80a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333d13d80a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33d13d80a_2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333d13d80a_2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33d13d80a_2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333d13d80a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866851"/>
            <a:ext cx="47061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100650"/>
            <a:ext cx="29505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>
            <p:ph idx="2" type="pic"/>
          </p:nvPr>
        </p:nvSpPr>
        <p:spPr>
          <a:xfrm flipH="1">
            <a:off x="5457000" y="0"/>
            <a:ext cx="3687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720000" y="1017725"/>
            <a:ext cx="7704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0" name="Google Shape;60;p15"/>
          <p:cNvGrpSpPr/>
          <p:nvPr/>
        </p:nvGrpSpPr>
        <p:grpSpPr>
          <a:xfrm flipH="1" rot="10800000">
            <a:off x="8609661" y="-61455"/>
            <a:ext cx="1094093" cy="3051107"/>
            <a:chOff x="4926249" y="1046195"/>
            <a:chExt cx="1094093" cy="3051107"/>
          </a:xfrm>
        </p:grpSpPr>
        <p:sp>
          <p:nvSpPr>
            <p:cNvPr id="61" name="Google Shape;61;p15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716827" y="128166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65241" y="128166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6"/>
          <p:cNvSpPr txBox="1"/>
          <p:nvPr>
            <p:ph idx="4" type="title"/>
          </p:nvPr>
        </p:nvSpPr>
        <p:spPr>
          <a:xfrm>
            <a:off x="716827" y="238520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6"/>
          <p:cNvSpPr txBox="1"/>
          <p:nvPr>
            <p:ph idx="5" type="title"/>
          </p:nvPr>
        </p:nvSpPr>
        <p:spPr>
          <a:xfrm>
            <a:off x="5268691" y="238520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6"/>
          <p:cNvSpPr txBox="1"/>
          <p:nvPr>
            <p:ph idx="6" type="title"/>
          </p:nvPr>
        </p:nvSpPr>
        <p:spPr>
          <a:xfrm>
            <a:off x="716827" y="34887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6"/>
          <p:cNvSpPr txBox="1"/>
          <p:nvPr>
            <p:ph idx="7" type="title"/>
          </p:nvPr>
        </p:nvSpPr>
        <p:spPr>
          <a:xfrm>
            <a:off x="5266966" y="34887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716827" y="1731575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8" type="subTitle"/>
          </p:nvPr>
        </p:nvSpPr>
        <p:spPr>
          <a:xfrm>
            <a:off x="716827" y="2833937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9" type="subTitle"/>
          </p:nvPr>
        </p:nvSpPr>
        <p:spPr>
          <a:xfrm>
            <a:off x="5270948" y="2833939"/>
            <a:ext cx="315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3" type="subTitle"/>
          </p:nvPr>
        </p:nvSpPr>
        <p:spPr>
          <a:xfrm>
            <a:off x="5266973" y="1731578"/>
            <a:ext cx="3160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4" type="subTitle"/>
          </p:nvPr>
        </p:nvSpPr>
        <p:spPr>
          <a:xfrm>
            <a:off x="716827" y="3936300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5" type="subTitle"/>
          </p:nvPr>
        </p:nvSpPr>
        <p:spPr>
          <a:xfrm>
            <a:off x="5266973" y="3936300"/>
            <a:ext cx="3160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2" name="Google Shape;82;p16"/>
          <p:cNvGrpSpPr/>
          <p:nvPr/>
        </p:nvGrpSpPr>
        <p:grpSpPr>
          <a:xfrm>
            <a:off x="-389084" y="4603989"/>
            <a:ext cx="1102303" cy="1102283"/>
            <a:chOff x="1884800" y="238125"/>
            <a:chExt cx="1424900" cy="1424875"/>
          </a:xfrm>
        </p:grpSpPr>
        <p:sp>
          <p:nvSpPr>
            <p:cNvPr id="83" name="Google Shape;83;p16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76650" y="1114300"/>
            <a:ext cx="3653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4776650" y="2161650"/>
            <a:ext cx="36531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5" name="Google Shape;95;p17"/>
          <p:cNvSpPr/>
          <p:nvPr>
            <p:ph idx="2" type="pic"/>
          </p:nvPr>
        </p:nvSpPr>
        <p:spPr>
          <a:xfrm flipH="1">
            <a:off x="-13785" y="0"/>
            <a:ext cx="3687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6" name="Google Shape;96;p17"/>
          <p:cNvGrpSpPr/>
          <p:nvPr/>
        </p:nvGrpSpPr>
        <p:grpSpPr>
          <a:xfrm>
            <a:off x="7879616" y="4603989"/>
            <a:ext cx="1102303" cy="766464"/>
            <a:chOff x="1884800" y="238125"/>
            <a:chExt cx="1424900" cy="990775"/>
          </a:xfrm>
        </p:grpSpPr>
        <p:sp>
          <p:nvSpPr>
            <p:cNvPr id="97" name="Google Shape;97;p17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>
            <p:ph idx="2" type="pic"/>
          </p:nvPr>
        </p:nvSpPr>
        <p:spPr>
          <a:xfrm>
            <a:off x="0" y="2571750"/>
            <a:ext cx="9144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713225" y="1381300"/>
            <a:ext cx="6295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8"/>
          <p:cNvSpPr txBox="1"/>
          <p:nvPr>
            <p:ph idx="3" type="title"/>
          </p:nvPr>
        </p:nvSpPr>
        <p:spPr>
          <a:xfrm>
            <a:off x="713225" y="539500"/>
            <a:ext cx="1332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07" name="Google Shape;107;p18"/>
          <p:cNvGrpSpPr/>
          <p:nvPr/>
        </p:nvGrpSpPr>
        <p:grpSpPr>
          <a:xfrm>
            <a:off x="7879616" y="-193638"/>
            <a:ext cx="1102303" cy="759134"/>
            <a:chOff x="1884800" y="681700"/>
            <a:chExt cx="1424900" cy="981300"/>
          </a:xfrm>
        </p:grpSpPr>
        <p:sp>
          <p:nvSpPr>
            <p:cNvPr id="108" name="Google Shape;108;p18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721524" y="3405901"/>
            <a:ext cx="6818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721524" y="1869000"/>
            <a:ext cx="6818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721524" y="1427607"/>
            <a:ext cx="6818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721524" y="2964502"/>
            <a:ext cx="6818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0" name="Google Shape;120;p19"/>
          <p:cNvGrpSpPr/>
          <p:nvPr/>
        </p:nvGrpSpPr>
        <p:grpSpPr>
          <a:xfrm>
            <a:off x="162066" y="4573089"/>
            <a:ext cx="1102303" cy="766464"/>
            <a:chOff x="1884800" y="238125"/>
            <a:chExt cx="1424900" cy="990775"/>
          </a:xfrm>
        </p:grpSpPr>
        <p:sp>
          <p:nvSpPr>
            <p:cNvPr id="121" name="Google Shape;121;p19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704475" y="2351232"/>
            <a:ext cx="23340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2" type="subTitle"/>
          </p:nvPr>
        </p:nvSpPr>
        <p:spPr>
          <a:xfrm>
            <a:off x="3390562" y="2351232"/>
            <a:ext cx="23340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3" type="subTitle"/>
          </p:nvPr>
        </p:nvSpPr>
        <p:spPr>
          <a:xfrm>
            <a:off x="6076650" y="2351232"/>
            <a:ext cx="23340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4" type="subTitle"/>
          </p:nvPr>
        </p:nvSpPr>
        <p:spPr>
          <a:xfrm>
            <a:off x="704475" y="1624850"/>
            <a:ext cx="2334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5" type="subTitle"/>
          </p:nvPr>
        </p:nvSpPr>
        <p:spPr>
          <a:xfrm>
            <a:off x="3390562" y="1624850"/>
            <a:ext cx="2334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6" type="subTitle"/>
          </p:nvPr>
        </p:nvSpPr>
        <p:spPr>
          <a:xfrm>
            <a:off x="6076650" y="1624850"/>
            <a:ext cx="2334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5" name="Google Shape;135;p20"/>
          <p:cNvGrpSpPr/>
          <p:nvPr/>
        </p:nvGrpSpPr>
        <p:grpSpPr>
          <a:xfrm>
            <a:off x="7879616" y="4603989"/>
            <a:ext cx="1102303" cy="766464"/>
            <a:chOff x="1884800" y="238125"/>
            <a:chExt cx="1424900" cy="990775"/>
          </a:xfrm>
        </p:grpSpPr>
        <p:sp>
          <p:nvSpPr>
            <p:cNvPr id="136" name="Google Shape;136;p20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20"/>
          <p:cNvGrpSpPr/>
          <p:nvPr/>
        </p:nvGrpSpPr>
        <p:grpSpPr>
          <a:xfrm>
            <a:off x="-551101" y="2107758"/>
            <a:ext cx="1094093" cy="3051107"/>
            <a:chOff x="4926249" y="1046195"/>
            <a:chExt cx="1094093" cy="3051107"/>
          </a:xfrm>
        </p:grpSpPr>
        <p:sp>
          <p:nvSpPr>
            <p:cNvPr id="143" name="Google Shape;143;p20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718277" y="1825100"/>
            <a:ext cx="3161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2" type="subTitle"/>
          </p:nvPr>
        </p:nvSpPr>
        <p:spPr>
          <a:xfrm>
            <a:off x="4794458" y="1825100"/>
            <a:ext cx="3161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3" type="subTitle"/>
          </p:nvPr>
        </p:nvSpPr>
        <p:spPr>
          <a:xfrm>
            <a:off x="718277" y="3485675"/>
            <a:ext cx="32025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4" type="subTitle"/>
          </p:nvPr>
        </p:nvSpPr>
        <p:spPr>
          <a:xfrm>
            <a:off x="4794457" y="3485675"/>
            <a:ext cx="3161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5" type="subTitle"/>
          </p:nvPr>
        </p:nvSpPr>
        <p:spPr>
          <a:xfrm>
            <a:off x="718276" y="1561106"/>
            <a:ext cx="316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6" type="subTitle"/>
          </p:nvPr>
        </p:nvSpPr>
        <p:spPr>
          <a:xfrm>
            <a:off x="718277" y="3221756"/>
            <a:ext cx="320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7" type="subTitle"/>
          </p:nvPr>
        </p:nvSpPr>
        <p:spPr>
          <a:xfrm>
            <a:off x="4794428" y="1561106"/>
            <a:ext cx="316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8" type="subTitle"/>
          </p:nvPr>
        </p:nvSpPr>
        <p:spPr>
          <a:xfrm>
            <a:off x="4794428" y="3221756"/>
            <a:ext cx="3161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0" name="Google Shape;160;p21"/>
          <p:cNvGrpSpPr/>
          <p:nvPr/>
        </p:nvGrpSpPr>
        <p:grpSpPr>
          <a:xfrm>
            <a:off x="7879616" y="-193638"/>
            <a:ext cx="1102303" cy="759134"/>
            <a:chOff x="1884800" y="681700"/>
            <a:chExt cx="1424900" cy="981300"/>
          </a:xfrm>
        </p:grpSpPr>
        <p:sp>
          <p:nvSpPr>
            <p:cNvPr id="161" name="Google Shape;161;p21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21"/>
          <p:cNvGrpSpPr/>
          <p:nvPr/>
        </p:nvGrpSpPr>
        <p:grpSpPr>
          <a:xfrm>
            <a:off x="8615329" y="1040958"/>
            <a:ext cx="1094093" cy="3051107"/>
            <a:chOff x="4926249" y="1046195"/>
            <a:chExt cx="1094093" cy="3051107"/>
          </a:xfrm>
        </p:grpSpPr>
        <p:sp>
          <p:nvSpPr>
            <p:cNvPr id="168" name="Google Shape;168;p21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" type="subTitle"/>
          </p:nvPr>
        </p:nvSpPr>
        <p:spPr>
          <a:xfrm>
            <a:off x="720000" y="1710171"/>
            <a:ext cx="23313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2" type="subTitle"/>
          </p:nvPr>
        </p:nvSpPr>
        <p:spPr>
          <a:xfrm>
            <a:off x="3404100" y="1710150"/>
            <a:ext cx="2335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3" type="subTitle"/>
          </p:nvPr>
        </p:nvSpPr>
        <p:spPr>
          <a:xfrm>
            <a:off x="720000" y="3498800"/>
            <a:ext cx="23313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4" type="subTitle"/>
          </p:nvPr>
        </p:nvSpPr>
        <p:spPr>
          <a:xfrm>
            <a:off x="3404100" y="3498800"/>
            <a:ext cx="2335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5" type="subTitle"/>
          </p:nvPr>
        </p:nvSpPr>
        <p:spPr>
          <a:xfrm>
            <a:off x="6095025" y="1710150"/>
            <a:ext cx="2331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idx="6" type="subTitle"/>
          </p:nvPr>
        </p:nvSpPr>
        <p:spPr>
          <a:xfrm>
            <a:off x="6095025" y="3498800"/>
            <a:ext cx="2331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7" type="subTitle"/>
          </p:nvPr>
        </p:nvSpPr>
        <p:spPr>
          <a:xfrm>
            <a:off x="720000" y="1109288"/>
            <a:ext cx="2028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8" type="subTitle"/>
          </p:nvPr>
        </p:nvSpPr>
        <p:spPr>
          <a:xfrm>
            <a:off x="3404100" y="1109288"/>
            <a:ext cx="2028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9" type="subTitle"/>
          </p:nvPr>
        </p:nvSpPr>
        <p:spPr>
          <a:xfrm>
            <a:off x="6095025" y="1109288"/>
            <a:ext cx="1801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13" type="subTitle"/>
          </p:nvPr>
        </p:nvSpPr>
        <p:spPr>
          <a:xfrm>
            <a:off x="720000" y="2894663"/>
            <a:ext cx="2028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14" type="subTitle"/>
          </p:nvPr>
        </p:nvSpPr>
        <p:spPr>
          <a:xfrm>
            <a:off x="3404100" y="2894663"/>
            <a:ext cx="2028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15" type="subTitle"/>
          </p:nvPr>
        </p:nvSpPr>
        <p:spPr>
          <a:xfrm>
            <a:off x="6095025" y="2894663"/>
            <a:ext cx="1801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9" name="Google Shape;189;p22"/>
          <p:cNvGrpSpPr/>
          <p:nvPr/>
        </p:nvGrpSpPr>
        <p:grpSpPr>
          <a:xfrm>
            <a:off x="7879616" y="4603989"/>
            <a:ext cx="1102303" cy="766464"/>
            <a:chOff x="1884800" y="238125"/>
            <a:chExt cx="1424900" cy="990775"/>
          </a:xfrm>
        </p:grpSpPr>
        <p:sp>
          <p:nvSpPr>
            <p:cNvPr id="190" name="Google Shape;190;p22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-551101" y="2107758"/>
            <a:ext cx="1094093" cy="3051107"/>
            <a:chOff x="4926249" y="1046195"/>
            <a:chExt cx="1094093" cy="3051107"/>
          </a:xfrm>
        </p:grpSpPr>
        <p:sp>
          <p:nvSpPr>
            <p:cNvPr id="197" name="Google Shape;197;p22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>
            <p:ph idx="2" type="pic"/>
          </p:nvPr>
        </p:nvSpPr>
        <p:spPr>
          <a:xfrm>
            <a:off x="0" y="-19050"/>
            <a:ext cx="9144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3"/>
          <p:cNvSpPr txBox="1"/>
          <p:nvPr>
            <p:ph hasCustomPrompt="1" type="title"/>
          </p:nvPr>
        </p:nvSpPr>
        <p:spPr>
          <a:xfrm>
            <a:off x="1284000" y="2552850"/>
            <a:ext cx="65760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1284000" y="3775694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0" name="Google Shape;210;p24"/>
          <p:cNvGrpSpPr/>
          <p:nvPr/>
        </p:nvGrpSpPr>
        <p:grpSpPr>
          <a:xfrm>
            <a:off x="8615329" y="2107758"/>
            <a:ext cx="1094093" cy="3051107"/>
            <a:chOff x="4926249" y="1046195"/>
            <a:chExt cx="1094093" cy="3051107"/>
          </a:xfrm>
        </p:grpSpPr>
        <p:sp>
          <p:nvSpPr>
            <p:cNvPr id="211" name="Google Shape;211;p24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0" name="Google Shape;220;p25"/>
          <p:cNvGrpSpPr/>
          <p:nvPr/>
        </p:nvGrpSpPr>
        <p:grpSpPr>
          <a:xfrm>
            <a:off x="-551101" y="2107758"/>
            <a:ext cx="1094093" cy="3051107"/>
            <a:chOff x="4926249" y="1046195"/>
            <a:chExt cx="1094093" cy="3051107"/>
          </a:xfrm>
        </p:grpSpPr>
        <p:sp>
          <p:nvSpPr>
            <p:cNvPr id="221" name="Google Shape;221;p25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4220499" y="1589475"/>
            <a:ext cx="323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4220499" y="2162175"/>
            <a:ext cx="32331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31" name="Google Shape;231;p26"/>
          <p:cNvGrpSpPr/>
          <p:nvPr/>
        </p:nvGrpSpPr>
        <p:grpSpPr>
          <a:xfrm>
            <a:off x="162066" y="4573089"/>
            <a:ext cx="1102303" cy="766464"/>
            <a:chOff x="1884800" y="238125"/>
            <a:chExt cx="1424900" cy="990775"/>
          </a:xfrm>
        </p:grpSpPr>
        <p:sp>
          <p:nvSpPr>
            <p:cNvPr id="232" name="Google Shape;232;p26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>
            <p:ph idx="2" type="pic"/>
          </p:nvPr>
        </p:nvSpPr>
        <p:spPr>
          <a:xfrm flipH="1">
            <a:off x="5457000" y="0"/>
            <a:ext cx="3687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7"/>
          <p:cNvSpPr txBox="1"/>
          <p:nvPr>
            <p:ph type="title"/>
          </p:nvPr>
        </p:nvSpPr>
        <p:spPr>
          <a:xfrm>
            <a:off x="711391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" type="subTitle"/>
          </p:nvPr>
        </p:nvSpPr>
        <p:spPr>
          <a:xfrm>
            <a:off x="711398" y="2354671"/>
            <a:ext cx="47457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/>
        </p:nvSpPr>
        <p:spPr>
          <a:xfrm>
            <a:off x="711400" y="3596873"/>
            <a:ext cx="4745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CREDITS: </a:t>
            </a:r>
            <a:r>
              <a:rPr b="0" i="0" lang="en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b="1" i="0" lang="en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b="0" i="0" lang="en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includes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/>
              </a:rPr>
              <a:t>Freepik</a:t>
            </a:r>
            <a:r>
              <a:rPr b="1" i="0" lang="en" sz="1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43" name="Google Shape;243;p27"/>
          <p:cNvGrpSpPr/>
          <p:nvPr/>
        </p:nvGrpSpPr>
        <p:grpSpPr>
          <a:xfrm>
            <a:off x="154060" y="-193638"/>
            <a:ext cx="1102303" cy="759134"/>
            <a:chOff x="1884800" y="681700"/>
            <a:chExt cx="1424900" cy="981300"/>
          </a:xfrm>
        </p:grpSpPr>
        <p:sp>
          <p:nvSpPr>
            <p:cNvPr id="244" name="Google Shape;244;p27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1" type="subTitle"/>
          </p:nvPr>
        </p:nvSpPr>
        <p:spPr>
          <a:xfrm>
            <a:off x="720000" y="1017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720000" y="1043500"/>
            <a:ext cx="37740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6" name="Google Shape;256;p29"/>
          <p:cNvSpPr txBox="1"/>
          <p:nvPr>
            <p:ph idx="2" type="subTitle"/>
          </p:nvPr>
        </p:nvSpPr>
        <p:spPr>
          <a:xfrm>
            <a:off x="4494000" y="1043500"/>
            <a:ext cx="39369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57" name="Google Shape;257;p29"/>
          <p:cNvGrpSpPr/>
          <p:nvPr/>
        </p:nvGrpSpPr>
        <p:grpSpPr>
          <a:xfrm>
            <a:off x="5728816" y="4499939"/>
            <a:ext cx="1102303" cy="766464"/>
            <a:chOff x="1884800" y="238125"/>
            <a:chExt cx="1424900" cy="990775"/>
          </a:xfrm>
        </p:grpSpPr>
        <p:sp>
          <p:nvSpPr>
            <p:cNvPr id="258" name="Google Shape;258;p29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9"/>
          <p:cNvGrpSpPr/>
          <p:nvPr/>
        </p:nvGrpSpPr>
        <p:grpSpPr>
          <a:xfrm>
            <a:off x="8615329" y="2107758"/>
            <a:ext cx="1094093" cy="3051107"/>
            <a:chOff x="4926249" y="1046195"/>
            <a:chExt cx="1094093" cy="3051107"/>
          </a:xfrm>
        </p:grpSpPr>
        <p:sp>
          <p:nvSpPr>
            <p:cNvPr id="265" name="Google Shape;265;p29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4" name="Google Shape;274;p30"/>
          <p:cNvGrpSpPr/>
          <p:nvPr/>
        </p:nvGrpSpPr>
        <p:grpSpPr>
          <a:xfrm>
            <a:off x="8615329" y="2107758"/>
            <a:ext cx="1094093" cy="3051107"/>
            <a:chOff x="4926249" y="1046195"/>
            <a:chExt cx="1094093" cy="3051107"/>
          </a:xfrm>
        </p:grpSpPr>
        <p:sp>
          <p:nvSpPr>
            <p:cNvPr id="275" name="Google Shape;275;p30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0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-551101" y="-254442"/>
            <a:ext cx="1094093" cy="3051107"/>
            <a:chOff x="4926249" y="1046195"/>
            <a:chExt cx="1094093" cy="3051107"/>
          </a:xfrm>
        </p:grpSpPr>
        <p:sp>
          <p:nvSpPr>
            <p:cNvPr id="283" name="Google Shape;283;p30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1164900" y="804950"/>
            <a:ext cx="68142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31"/>
          <p:cNvSpPr txBox="1"/>
          <p:nvPr>
            <p:ph idx="1" type="subTitle"/>
          </p:nvPr>
        </p:nvSpPr>
        <p:spPr>
          <a:xfrm>
            <a:off x="2135550" y="341895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93" name="Google Shape;293;p31"/>
          <p:cNvGrpSpPr/>
          <p:nvPr/>
        </p:nvGrpSpPr>
        <p:grpSpPr>
          <a:xfrm>
            <a:off x="162066" y="4573089"/>
            <a:ext cx="1102303" cy="766464"/>
            <a:chOff x="1884800" y="238125"/>
            <a:chExt cx="1424900" cy="990775"/>
          </a:xfrm>
        </p:grpSpPr>
        <p:sp>
          <p:nvSpPr>
            <p:cNvPr id="294" name="Google Shape;294;p31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31"/>
          <p:cNvGrpSpPr/>
          <p:nvPr/>
        </p:nvGrpSpPr>
        <p:grpSpPr>
          <a:xfrm flipH="1" rot="10800000">
            <a:off x="8609661" y="-61455"/>
            <a:ext cx="1094093" cy="3051107"/>
            <a:chOff x="4926249" y="1046195"/>
            <a:chExt cx="1094093" cy="3051107"/>
          </a:xfrm>
        </p:grpSpPr>
        <p:sp>
          <p:nvSpPr>
            <p:cNvPr id="301" name="Google Shape;301;p31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4"/>
          <p:cNvGrpSpPr/>
          <p:nvPr/>
        </p:nvGrpSpPr>
        <p:grpSpPr>
          <a:xfrm>
            <a:off x="836125" y="4199580"/>
            <a:ext cx="1102279" cy="404427"/>
            <a:chOff x="3811925" y="717080"/>
            <a:chExt cx="1102279" cy="404427"/>
          </a:xfrm>
        </p:grpSpPr>
        <p:sp>
          <p:nvSpPr>
            <p:cNvPr id="313" name="Google Shape;313;p34"/>
            <p:cNvSpPr/>
            <p:nvPr/>
          </p:nvSpPr>
          <p:spPr>
            <a:xfrm>
              <a:off x="424608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68"/>
                  </a:lnTo>
                  <a:cubicBezTo>
                    <a:pt x="1226" y="26747"/>
                    <a:pt x="1037" y="27156"/>
                    <a:pt x="876" y="27579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4680244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7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81192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6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0" y="30789"/>
                    <a:pt x="0" y="32307"/>
                  </a:cubicBezTo>
                  <a:cubicBezTo>
                    <a:pt x="0" y="39559"/>
                    <a:pt x="5881" y="45454"/>
                    <a:pt x="13147" y="45454"/>
                  </a:cubicBezTo>
                  <a:cubicBezTo>
                    <a:pt x="20414" y="45454"/>
                    <a:pt x="26294" y="39559"/>
                    <a:pt x="26294" y="32307"/>
                  </a:cubicBezTo>
                  <a:cubicBezTo>
                    <a:pt x="26294" y="30789"/>
                    <a:pt x="26032" y="29345"/>
                    <a:pt x="25565" y="27988"/>
                  </a:cubicBezTo>
                  <a:lnTo>
                    <a:pt x="25652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7879616" y="-193638"/>
            <a:ext cx="1102303" cy="759134"/>
            <a:chOff x="1884800" y="681700"/>
            <a:chExt cx="1424900" cy="981300"/>
          </a:xfrm>
        </p:grpSpPr>
        <p:sp>
          <p:nvSpPr>
            <p:cNvPr id="317" name="Google Shape;317;p34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34"/>
          <p:cNvGrpSpPr/>
          <p:nvPr/>
        </p:nvGrpSpPr>
        <p:grpSpPr>
          <a:xfrm>
            <a:off x="4934684" y="1040958"/>
            <a:ext cx="1094093" cy="3051107"/>
            <a:chOff x="4926249" y="1046195"/>
            <a:chExt cx="1094093" cy="3051107"/>
          </a:xfrm>
        </p:grpSpPr>
        <p:sp>
          <p:nvSpPr>
            <p:cNvPr id="324" name="Google Shape;324;p34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5"/>
          <p:cNvGrpSpPr/>
          <p:nvPr/>
        </p:nvGrpSpPr>
        <p:grpSpPr>
          <a:xfrm>
            <a:off x="162066" y="4573089"/>
            <a:ext cx="1102303" cy="766464"/>
            <a:chOff x="1884800" y="238125"/>
            <a:chExt cx="1424900" cy="990775"/>
          </a:xfrm>
        </p:grpSpPr>
        <p:sp>
          <p:nvSpPr>
            <p:cNvPr id="333" name="Google Shape;333;p35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041300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0" y="3210"/>
                    <a:pt x="0" y="7165"/>
                  </a:cubicBezTo>
                  <a:cubicBezTo>
                    <a:pt x="0" y="11119"/>
                    <a:pt x="3196" y="14329"/>
                    <a:pt x="7150" y="14329"/>
                  </a:cubicBezTo>
                  <a:cubicBezTo>
                    <a:pt x="11104" y="14329"/>
                    <a:pt x="14315" y="11119"/>
                    <a:pt x="14315" y="7165"/>
                  </a:cubicBezTo>
                  <a:cubicBezTo>
                    <a:pt x="14315" y="3210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5"/>
          <p:cNvGrpSpPr/>
          <p:nvPr/>
        </p:nvGrpSpPr>
        <p:grpSpPr>
          <a:xfrm>
            <a:off x="7320475" y="506234"/>
            <a:ext cx="1102279" cy="404427"/>
            <a:chOff x="3811925" y="717080"/>
            <a:chExt cx="1102279" cy="404427"/>
          </a:xfrm>
        </p:grpSpPr>
        <p:sp>
          <p:nvSpPr>
            <p:cNvPr id="340" name="Google Shape;340;p35"/>
            <p:cNvSpPr/>
            <p:nvPr/>
          </p:nvSpPr>
          <p:spPr>
            <a:xfrm>
              <a:off x="424608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68"/>
                  </a:lnTo>
                  <a:cubicBezTo>
                    <a:pt x="1226" y="26747"/>
                    <a:pt x="1037" y="27156"/>
                    <a:pt x="876" y="27579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680244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7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81192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6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0" y="30789"/>
                    <a:pt x="0" y="32307"/>
                  </a:cubicBezTo>
                  <a:cubicBezTo>
                    <a:pt x="0" y="39559"/>
                    <a:pt x="5881" y="45454"/>
                    <a:pt x="13147" y="45454"/>
                  </a:cubicBezTo>
                  <a:cubicBezTo>
                    <a:pt x="20414" y="45454"/>
                    <a:pt x="26294" y="39559"/>
                    <a:pt x="26294" y="32307"/>
                  </a:cubicBezTo>
                  <a:cubicBezTo>
                    <a:pt x="26294" y="30789"/>
                    <a:pt x="26032" y="29345"/>
                    <a:pt x="25565" y="27988"/>
                  </a:cubicBezTo>
                  <a:lnTo>
                    <a:pt x="25652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35"/>
          <p:cNvGrpSpPr/>
          <p:nvPr/>
        </p:nvGrpSpPr>
        <p:grpSpPr>
          <a:xfrm>
            <a:off x="8605357" y="1040958"/>
            <a:ext cx="1094093" cy="3051107"/>
            <a:chOff x="4926249" y="1046195"/>
            <a:chExt cx="1094093" cy="3051107"/>
          </a:xfrm>
        </p:grpSpPr>
        <p:sp>
          <p:nvSpPr>
            <p:cNvPr id="344" name="Google Shape;344;p35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b="0" i="0" sz="3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b="0" i="0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8054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203" r="44019" t="0"/>
          <a:stretch/>
        </p:blipFill>
        <p:spPr>
          <a:xfrm flipH="1">
            <a:off x="5457000" y="0"/>
            <a:ext cx="36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>
            <p:ph type="ctrTitle"/>
          </p:nvPr>
        </p:nvSpPr>
        <p:spPr>
          <a:xfrm>
            <a:off x="713225" y="866851"/>
            <a:ext cx="47061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100">
                <a:latin typeface="Archivo Black"/>
                <a:ea typeface="Archivo Black"/>
                <a:cs typeface="Archivo Black"/>
                <a:sym typeface="Archivo Black"/>
              </a:rPr>
              <a:t>GARDEN IRRIGATION SYSTEMS</a:t>
            </a:r>
            <a:r>
              <a:rPr lang="en" sz="4500">
                <a:latin typeface="Archivo"/>
                <a:ea typeface="Archivo"/>
                <a:cs typeface="Archivo"/>
                <a:sym typeface="Archivo"/>
              </a:rPr>
              <a:t> </a:t>
            </a:r>
            <a:endParaRPr sz="45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0" sz="2650"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713225" y="3100650"/>
            <a:ext cx="29505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Efficient Watering Solutions for a Greener Future</a:t>
            </a:r>
            <a:endParaRPr/>
          </a:p>
        </p:txBody>
      </p:sp>
      <p:grpSp>
        <p:nvGrpSpPr>
          <p:cNvPr id="358" name="Google Shape;358;p36"/>
          <p:cNvGrpSpPr/>
          <p:nvPr/>
        </p:nvGrpSpPr>
        <p:grpSpPr>
          <a:xfrm>
            <a:off x="836125" y="4199580"/>
            <a:ext cx="1102279" cy="404427"/>
            <a:chOff x="3811925" y="717080"/>
            <a:chExt cx="1102279" cy="404427"/>
          </a:xfrm>
        </p:grpSpPr>
        <p:sp>
          <p:nvSpPr>
            <p:cNvPr id="359" name="Google Shape;359;p36"/>
            <p:cNvSpPr/>
            <p:nvPr/>
          </p:nvSpPr>
          <p:spPr>
            <a:xfrm>
              <a:off x="424608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68"/>
                  </a:lnTo>
                  <a:cubicBezTo>
                    <a:pt x="1226" y="26747"/>
                    <a:pt x="1037" y="27156"/>
                    <a:pt x="876" y="27579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4680244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7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381192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6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0" y="30789"/>
                    <a:pt x="0" y="32307"/>
                  </a:cubicBezTo>
                  <a:cubicBezTo>
                    <a:pt x="0" y="39559"/>
                    <a:pt x="5881" y="45454"/>
                    <a:pt x="13147" y="45454"/>
                  </a:cubicBezTo>
                  <a:cubicBezTo>
                    <a:pt x="20414" y="45454"/>
                    <a:pt x="26294" y="39559"/>
                    <a:pt x="26294" y="32307"/>
                  </a:cubicBezTo>
                  <a:cubicBezTo>
                    <a:pt x="26294" y="30789"/>
                    <a:pt x="26032" y="29345"/>
                    <a:pt x="25565" y="27988"/>
                  </a:cubicBezTo>
                  <a:lnTo>
                    <a:pt x="25652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36"/>
          <p:cNvGrpSpPr/>
          <p:nvPr/>
        </p:nvGrpSpPr>
        <p:grpSpPr>
          <a:xfrm>
            <a:off x="7879616" y="-193638"/>
            <a:ext cx="1102303" cy="759134"/>
            <a:chOff x="1884800" y="681700"/>
            <a:chExt cx="1424900" cy="981300"/>
          </a:xfrm>
        </p:grpSpPr>
        <p:sp>
          <p:nvSpPr>
            <p:cNvPr id="363" name="Google Shape;363;p36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1884800" y="7718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65" y="1"/>
                  </a:moveTo>
                  <a:cubicBezTo>
                    <a:pt x="3211" y="1"/>
                    <a:pt x="0" y="3196"/>
                    <a:pt x="0" y="7150"/>
                  </a:cubicBezTo>
                  <a:cubicBezTo>
                    <a:pt x="0" y="11105"/>
                    <a:pt x="3211" y="14315"/>
                    <a:pt x="7165" y="14315"/>
                  </a:cubicBezTo>
                  <a:cubicBezTo>
                    <a:pt x="11119" y="14315"/>
                    <a:pt x="14315" y="11105"/>
                    <a:pt x="14315" y="7150"/>
                  </a:cubicBezTo>
                  <a:cubicBezTo>
                    <a:pt x="14315" y="3196"/>
                    <a:pt x="11119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041300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0" y="3196"/>
                    <a:pt x="0" y="7150"/>
                  </a:cubicBezTo>
                  <a:cubicBezTo>
                    <a:pt x="0" y="11104"/>
                    <a:pt x="3196" y="14315"/>
                    <a:pt x="7150" y="14315"/>
                  </a:cubicBezTo>
                  <a:cubicBezTo>
                    <a:pt x="11104" y="14315"/>
                    <a:pt x="14315" y="11104"/>
                    <a:pt x="14315" y="7150"/>
                  </a:cubicBezTo>
                  <a:cubicBezTo>
                    <a:pt x="14315" y="3196"/>
                    <a:pt x="11104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36"/>
          <p:cNvSpPr/>
          <p:nvPr/>
        </p:nvSpPr>
        <p:spPr>
          <a:xfrm flipH="1">
            <a:off x="4921314" y="1523511"/>
            <a:ext cx="562701" cy="530396"/>
          </a:xfrm>
          <a:custGeom>
            <a:rect b="b" l="l" r="r" t="t"/>
            <a:pathLst>
              <a:path extrusionOk="0" h="27632" w="29315">
                <a:moveTo>
                  <a:pt x="28842" y="0"/>
                </a:moveTo>
                <a:cubicBezTo>
                  <a:pt x="25066" y="0"/>
                  <a:pt x="0" y="999"/>
                  <a:pt x="1430" y="27570"/>
                </a:cubicBezTo>
                <a:cubicBezTo>
                  <a:pt x="1430" y="27570"/>
                  <a:pt x="2029" y="27631"/>
                  <a:pt x="3051" y="27631"/>
                </a:cubicBezTo>
                <a:cubicBezTo>
                  <a:pt x="8808" y="27631"/>
                  <a:pt x="28001" y="25695"/>
                  <a:pt x="29315" y="7"/>
                </a:cubicBezTo>
                <a:cubicBezTo>
                  <a:pt x="29315" y="7"/>
                  <a:pt x="29149" y="0"/>
                  <a:pt x="288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910886" y="1046195"/>
            <a:ext cx="1094093" cy="3051107"/>
            <a:chOff x="4926249" y="1046195"/>
            <a:chExt cx="1094093" cy="3051107"/>
          </a:xfrm>
        </p:grpSpPr>
        <p:sp>
          <p:nvSpPr>
            <p:cNvPr id="371" name="Google Shape;371;p36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6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6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175200" y="117175"/>
            <a:ext cx="82488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 &amp; Future Scope</a:t>
            </a:r>
            <a:endParaRPr/>
          </a:p>
        </p:txBody>
      </p:sp>
      <p:sp>
        <p:nvSpPr>
          <p:cNvPr id="484" name="Google Shape;484;p45"/>
          <p:cNvSpPr txBox="1"/>
          <p:nvPr/>
        </p:nvSpPr>
        <p:spPr>
          <a:xfrm>
            <a:off x="308625" y="1020225"/>
            <a:ext cx="82488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Conclusion: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The automated garden irrigation system offers an efficient and sustainable solution for watering plants.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saves time, reduces water wastage, and ensures healthier plants by providing the right amount of water at the right time.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This system can be used in home gardens, farms, and even commercial landscaping to improve water management.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Future Scope: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AI Integration:</a:t>
            </a:r>
            <a:r>
              <a:rPr lang="en" sz="1100"/>
              <a:t> Use artificial intelligence to predict watering needs based on weather patterns and plant types.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Mobile App Control:</a:t>
            </a:r>
            <a:r>
              <a:rPr lang="en" sz="1100"/>
              <a:t> Develop a mobile app to allow users to control and monitor their irrigation system remotely.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Advanced Sensors:</a:t>
            </a:r>
            <a:r>
              <a:rPr lang="en" sz="1100"/>
              <a:t> Implement more advanced sensors for more precise water management, such as humidity and light sensors.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Smart Watering Schedule:</a:t>
            </a:r>
            <a:r>
              <a:rPr lang="en" sz="1100"/>
              <a:t> Integrate a feature that adjusts watering schedules automatically based on real-time data from sensors and weather forecasts.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Impact: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The system contributes to </a:t>
            </a:r>
            <a:r>
              <a:rPr b="1" lang="en" sz="1100"/>
              <a:t>sustainable gardening</a:t>
            </a:r>
            <a:r>
              <a:rPr lang="en" sz="1100"/>
              <a:t> and </a:t>
            </a:r>
            <a:r>
              <a:rPr b="1" lang="en" sz="1100"/>
              <a:t>water conservation</a:t>
            </a:r>
            <a:r>
              <a:rPr lang="en" sz="1100"/>
              <a:t>, making it an important step towards environmentally friendly gardening practices.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can also help reduce costs for users by optimizing water usage and reducing the need for manual labor.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2016550" y="1884875"/>
            <a:ext cx="7451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THANKS!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83" name="Google Shape;383;p37"/>
          <p:cNvSpPr txBox="1"/>
          <p:nvPr>
            <p:ph idx="2" type="title"/>
          </p:nvPr>
        </p:nvSpPr>
        <p:spPr>
          <a:xfrm>
            <a:off x="716827" y="128166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4" name="Google Shape;384;p37"/>
          <p:cNvSpPr txBox="1"/>
          <p:nvPr>
            <p:ph idx="3" type="title"/>
          </p:nvPr>
        </p:nvSpPr>
        <p:spPr>
          <a:xfrm>
            <a:off x="5265241" y="128166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5" name="Google Shape;385;p37"/>
          <p:cNvSpPr txBox="1"/>
          <p:nvPr>
            <p:ph idx="4" type="title"/>
          </p:nvPr>
        </p:nvSpPr>
        <p:spPr>
          <a:xfrm>
            <a:off x="716827" y="238520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6" name="Google Shape;386;p37"/>
          <p:cNvSpPr txBox="1"/>
          <p:nvPr>
            <p:ph idx="5" type="title"/>
          </p:nvPr>
        </p:nvSpPr>
        <p:spPr>
          <a:xfrm>
            <a:off x="5268691" y="238520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87" name="Google Shape;387;p37"/>
          <p:cNvSpPr txBox="1"/>
          <p:nvPr>
            <p:ph idx="6" type="title"/>
          </p:nvPr>
        </p:nvSpPr>
        <p:spPr>
          <a:xfrm>
            <a:off x="716827" y="34887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37"/>
          <p:cNvSpPr txBox="1"/>
          <p:nvPr>
            <p:ph idx="7" type="title"/>
          </p:nvPr>
        </p:nvSpPr>
        <p:spPr>
          <a:xfrm>
            <a:off x="5266966" y="34887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9" name="Google Shape;389;p37"/>
          <p:cNvSpPr txBox="1"/>
          <p:nvPr>
            <p:ph idx="1" type="subTitle"/>
          </p:nvPr>
        </p:nvSpPr>
        <p:spPr>
          <a:xfrm>
            <a:off x="716827" y="1802538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 txBox="1"/>
          <p:nvPr>
            <p:ph idx="8" type="subTitle"/>
          </p:nvPr>
        </p:nvSpPr>
        <p:spPr>
          <a:xfrm>
            <a:off x="716827" y="2833937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91" name="Google Shape;391;p37"/>
          <p:cNvSpPr txBox="1"/>
          <p:nvPr>
            <p:ph idx="9" type="subTitle"/>
          </p:nvPr>
        </p:nvSpPr>
        <p:spPr>
          <a:xfrm>
            <a:off x="5270948" y="2833939"/>
            <a:ext cx="315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92" name="Google Shape;392;p37"/>
          <p:cNvSpPr txBox="1"/>
          <p:nvPr>
            <p:ph idx="13" type="subTitle"/>
          </p:nvPr>
        </p:nvSpPr>
        <p:spPr>
          <a:xfrm>
            <a:off x="5266973" y="1731578"/>
            <a:ext cx="3160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93" name="Google Shape;393;p37"/>
          <p:cNvSpPr txBox="1"/>
          <p:nvPr>
            <p:ph idx="14" type="subTitle"/>
          </p:nvPr>
        </p:nvSpPr>
        <p:spPr>
          <a:xfrm>
            <a:off x="716827" y="3936300"/>
            <a:ext cx="36018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Hardware &amp; Software Requirements</a:t>
            </a:r>
            <a:endParaRPr/>
          </a:p>
        </p:txBody>
      </p:sp>
      <p:sp>
        <p:nvSpPr>
          <p:cNvPr id="394" name="Google Shape;394;p37"/>
          <p:cNvSpPr txBox="1"/>
          <p:nvPr>
            <p:ph idx="15" type="subTitle"/>
          </p:nvPr>
        </p:nvSpPr>
        <p:spPr>
          <a:xfrm>
            <a:off x="5266973" y="3936300"/>
            <a:ext cx="3160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395" name="Google Shape;395;p37"/>
          <p:cNvGrpSpPr/>
          <p:nvPr/>
        </p:nvGrpSpPr>
        <p:grpSpPr>
          <a:xfrm>
            <a:off x="7320475" y="506234"/>
            <a:ext cx="1102279" cy="404427"/>
            <a:chOff x="3811925" y="717080"/>
            <a:chExt cx="1102279" cy="404427"/>
          </a:xfrm>
        </p:grpSpPr>
        <p:sp>
          <p:nvSpPr>
            <p:cNvPr id="396" name="Google Shape;396;p37"/>
            <p:cNvSpPr/>
            <p:nvPr/>
          </p:nvSpPr>
          <p:spPr>
            <a:xfrm>
              <a:off x="424608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68"/>
                  </a:lnTo>
                  <a:cubicBezTo>
                    <a:pt x="1226" y="26747"/>
                    <a:pt x="1037" y="27156"/>
                    <a:pt x="876" y="27579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4680244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7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381192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6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0" y="30789"/>
                    <a:pt x="0" y="32307"/>
                  </a:cubicBezTo>
                  <a:cubicBezTo>
                    <a:pt x="0" y="39559"/>
                    <a:pt x="5881" y="45454"/>
                    <a:pt x="13147" y="45454"/>
                  </a:cubicBezTo>
                  <a:cubicBezTo>
                    <a:pt x="20414" y="45454"/>
                    <a:pt x="26294" y="39559"/>
                    <a:pt x="26294" y="32307"/>
                  </a:cubicBezTo>
                  <a:cubicBezTo>
                    <a:pt x="26294" y="30789"/>
                    <a:pt x="26032" y="29345"/>
                    <a:pt x="25565" y="27988"/>
                  </a:cubicBezTo>
                  <a:lnTo>
                    <a:pt x="25652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4505"/>
            <a:ext cx="9144001" cy="2858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0" y="0"/>
            <a:ext cx="37473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0" y="0"/>
            <a:ext cx="72951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Introduction &amp; Project Overview🌱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💧 </a:t>
            </a:r>
            <a:r>
              <a:rPr b="1" lang="en" sz="1100"/>
              <a:t>Problem Statement</a:t>
            </a:r>
            <a:r>
              <a:rPr lang="en" sz="1100"/>
              <a:t>:</a:t>
            </a:r>
            <a:br>
              <a:rPr lang="en" sz="1100"/>
            </a:br>
            <a:r>
              <a:rPr lang="en" sz="1100"/>
              <a:t> Old watering methods waste water and need a lot of manual work, which is not efficient and takes up time.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🔧 </a:t>
            </a:r>
            <a:r>
              <a:rPr b="1" lang="en" sz="1100"/>
              <a:t>Why This Project is Important?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Automates watering</a:t>
            </a:r>
            <a:r>
              <a:rPr lang="en" sz="1100"/>
              <a:t>, so you don’t need to do it manually.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Saves water</a:t>
            </a:r>
            <a:r>
              <a:rPr lang="en" sz="1100"/>
              <a:t> by only watering when needed, based on the soil moisture.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Helps plants grow better</a:t>
            </a:r>
            <a:r>
              <a:rPr lang="en" sz="1100"/>
              <a:t> and is good for the environment and your wallet.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Applicable for home gardens, farms, and greenhouses.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/>
        </p:nvSpPr>
        <p:spPr>
          <a:xfrm>
            <a:off x="0" y="0"/>
            <a:ext cx="71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025" y="-54675"/>
            <a:ext cx="9280400" cy="52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700" r="26700" t="0"/>
          <a:stretch/>
        </p:blipFill>
        <p:spPr>
          <a:xfrm flipH="1">
            <a:off x="-9" y="85925"/>
            <a:ext cx="3686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 txBox="1"/>
          <p:nvPr>
            <p:ph type="title"/>
          </p:nvPr>
        </p:nvSpPr>
        <p:spPr>
          <a:xfrm>
            <a:off x="4776650" y="1114300"/>
            <a:ext cx="3653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</a:t>
            </a:r>
            <a:r>
              <a:rPr lang="en"/>
              <a:t>Identification &amp; Motivation</a:t>
            </a:r>
            <a:endParaRPr/>
          </a:p>
        </p:txBody>
      </p:sp>
      <p:grpSp>
        <p:nvGrpSpPr>
          <p:cNvPr id="418" name="Google Shape;418;p40"/>
          <p:cNvGrpSpPr/>
          <p:nvPr/>
        </p:nvGrpSpPr>
        <p:grpSpPr>
          <a:xfrm>
            <a:off x="3158286" y="1046196"/>
            <a:ext cx="1094093" cy="3051107"/>
            <a:chOff x="4926249" y="1046195"/>
            <a:chExt cx="1094093" cy="3051107"/>
          </a:xfrm>
        </p:grpSpPr>
        <p:sp>
          <p:nvSpPr>
            <p:cNvPr id="419" name="Google Shape;419;p40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0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4252375" y="2009350"/>
            <a:ext cx="49950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Problem Statement: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Traditional irrigation systems depend on manual work, which takes a lot of time and can be inefficient.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Water wastage is a big issue with these systems because water isn’t always used in the best way.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Sometimes the water is not spread evenly, leading to some plants getting too much water and others too little, which harms their growth.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Need for Automation: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Automated systems help manage watering better, ensuring that water is given only when and where it's needed.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Automation reduces the need for people to water the plants manually and makes the process more reliable and consistent.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/>
        </p:nvSpPr>
        <p:spPr>
          <a:xfrm>
            <a:off x="0" y="0"/>
            <a:ext cx="71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Problem Solving with Our System</a:t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1053525" y="1154550"/>
            <a:ext cx="63849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How Our System Solves Problems: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Our system automates irrigation, ensuring water is used efficiently, reducing wastage.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monitors soil moisture and adjusts watering, so plants get the right amount of water at the right time.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Benefits of Automation: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Saves time by eliminating manual watering.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Reduces water wastage, making irrigation more sustainable.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Improves plant health by ensuring consistent watering.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Lowers water costs by using less water.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Real-World Application:</a:t>
            </a:r>
            <a:br>
              <a:rPr b="1" lang="en" sz="1100"/>
            </a:b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The system can be used in home gardens to save water and maintain healthy plants.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can also be applied in farms and greenhouses to increase crop yield while conserving water.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type="title"/>
          </p:nvPr>
        </p:nvSpPr>
        <p:spPr>
          <a:xfrm>
            <a:off x="150650" y="80350"/>
            <a:ext cx="6858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Research &amp; Related Work</a:t>
            </a:r>
            <a:endParaRPr/>
          </a:p>
        </p:txBody>
      </p:sp>
      <p:grpSp>
        <p:nvGrpSpPr>
          <p:cNvPr id="438" name="Google Shape;438;p42"/>
          <p:cNvGrpSpPr/>
          <p:nvPr/>
        </p:nvGrpSpPr>
        <p:grpSpPr>
          <a:xfrm>
            <a:off x="-249840" y="3936164"/>
            <a:ext cx="762808" cy="1102283"/>
            <a:chOff x="2323650" y="238125"/>
            <a:chExt cx="986050" cy="1424875"/>
          </a:xfrm>
        </p:grpSpPr>
        <p:sp>
          <p:nvSpPr>
            <p:cNvPr id="439" name="Google Shape;439;p42"/>
            <p:cNvSpPr/>
            <p:nvPr/>
          </p:nvSpPr>
          <p:spPr>
            <a:xfrm>
              <a:off x="2323650" y="681700"/>
              <a:ext cx="547200" cy="547200"/>
            </a:xfrm>
            <a:custGeom>
              <a:rect b="b" l="l" r="r" t="t"/>
              <a:pathLst>
                <a:path extrusionOk="0" h="21888" w="21888">
                  <a:moveTo>
                    <a:pt x="10944" y="0"/>
                  </a:moveTo>
                  <a:cubicBezTo>
                    <a:pt x="4903" y="0"/>
                    <a:pt x="0" y="4889"/>
                    <a:pt x="0" y="10944"/>
                  </a:cubicBezTo>
                  <a:cubicBezTo>
                    <a:pt x="0" y="16985"/>
                    <a:pt x="4903" y="21888"/>
                    <a:pt x="10944" y="21888"/>
                  </a:cubicBezTo>
                  <a:cubicBezTo>
                    <a:pt x="16985" y="21888"/>
                    <a:pt x="21887" y="16985"/>
                    <a:pt x="21887" y="10944"/>
                  </a:cubicBezTo>
                  <a:cubicBezTo>
                    <a:pt x="21887" y="4889"/>
                    <a:pt x="16985" y="0"/>
                    <a:pt x="10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2418475" y="238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0"/>
                    <a:pt x="1" y="7164"/>
                  </a:cubicBezTo>
                  <a:cubicBezTo>
                    <a:pt x="1" y="11119"/>
                    <a:pt x="3196" y="14314"/>
                    <a:pt x="7151" y="14314"/>
                  </a:cubicBezTo>
                  <a:cubicBezTo>
                    <a:pt x="11105" y="14314"/>
                    <a:pt x="14315" y="11119"/>
                    <a:pt x="14315" y="7164"/>
                  </a:cubicBezTo>
                  <a:cubicBezTo>
                    <a:pt x="14315" y="3210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2418475" y="1305125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51" y="0"/>
                  </a:moveTo>
                  <a:cubicBezTo>
                    <a:pt x="3196" y="0"/>
                    <a:pt x="1" y="3211"/>
                    <a:pt x="1" y="7165"/>
                  </a:cubicBezTo>
                  <a:cubicBezTo>
                    <a:pt x="1" y="11119"/>
                    <a:pt x="3196" y="14315"/>
                    <a:pt x="7151" y="14315"/>
                  </a:cubicBezTo>
                  <a:cubicBezTo>
                    <a:pt x="11105" y="14315"/>
                    <a:pt x="14315" y="11119"/>
                    <a:pt x="14315" y="7165"/>
                  </a:cubicBezTo>
                  <a:cubicBezTo>
                    <a:pt x="14315" y="3211"/>
                    <a:pt x="11105" y="0"/>
                    <a:pt x="7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2951800" y="771800"/>
              <a:ext cx="357900" cy="357875"/>
            </a:xfrm>
            <a:custGeom>
              <a:rect b="b" l="l" r="r" t="t"/>
              <a:pathLst>
                <a:path extrusionOk="0" h="14315" w="14316">
                  <a:moveTo>
                    <a:pt x="7165" y="1"/>
                  </a:moveTo>
                  <a:cubicBezTo>
                    <a:pt x="3211" y="1"/>
                    <a:pt x="1" y="3196"/>
                    <a:pt x="1" y="7150"/>
                  </a:cubicBezTo>
                  <a:cubicBezTo>
                    <a:pt x="1" y="11105"/>
                    <a:pt x="3211" y="14315"/>
                    <a:pt x="7165" y="14315"/>
                  </a:cubicBezTo>
                  <a:cubicBezTo>
                    <a:pt x="11120" y="14315"/>
                    <a:pt x="14315" y="11105"/>
                    <a:pt x="14315" y="7150"/>
                  </a:cubicBezTo>
                  <a:cubicBezTo>
                    <a:pt x="14315" y="3196"/>
                    <a:pt x="11120" y="1"/>
                    <a:pt x="7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2795675" y="1149000"/>
              <a:ext cx="357875" cy="357875"/>
            </a:xfrm>
            <a:custGeom>
              <a:rect b="b" l="l" r="r" t="t"/>
              <a:pathLst>
                <a:path extrusionOk="0" h="14315" w="14315">
                  <a:moveTo>
                    <a:pt x="7150" y="0"/>
                  </a:moveTo>
                  <a:cubicBezTo>
                    <a:pt x="3196" y="0"/>
                    <a:pt x="1" y="3196"/>
                    <a:pt x="1" y="7150"/>
                  </a:cubicBezTo>
                  <a:cubicBezTo>
                    <a:pt x="1" y="11104"/>
                    <a:pt x="3196" y="14315"/>
                    <a:pt x="7150" y="14315"/>
                  </a:cubicBezTo>
                  <a:cubicBezTo>
                    <a:pt x="11105" y="14315"/>
                    <a:pt x="14315" y="11104"/>
                    <a:pt x="14315" y="7150"/>
                  </a:cubicBezTo>
                  <a:cubicBezTo>
                    <a:pt x="14315" y="3196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2795675" y="394250"/>
              <a:ext cx="357875" cy="358250"/>
            </a:xfrm>
            <a:custGeom>
              <a:rect b="b" l="l" r="r" t="t"/>
              <a:pathLst>
                <a:path extrusionOk="0" h="14330" w="14315">
                  <a:moveTo>
                    <a:pt x="7150" y="0"/>
                  </a:moveTo>
                  <a:cubicBezTo>
                    <a:pt x="3196" y="0"/>
                    <a:pt x="1" y="3210"/>
                    <a:pt x="1" y="7165"/>
                  </a:cubicBezTo>
                  <a:cubicBezTo>
                    <a:pt x="1" y="11119"/>
                    <a:pt x="3196" y="14329"/>
                    <a:pt x="7150" y="14329"/>
                  </a:cubicBezTo>
                  <a:cubicBezTo>
                    <a:pt x="11105" y="14329"/>
                    <a:pt x="14315" y="11119"/>
                    <a:pt x="14315" y="7165"/>
                  </a:cubicBezTo>
                  <a:cubicBezTo>
                    <a:pt x="14315" y="3210"/>
                    <a:pt x="11105" y="0"/>
                    <a:pt x="7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42"/>
          <p:cNvGrpSpPr/>
          <p:nvPr/>
        </p:nvGrpSpPr>
        <p:grpSpPr>
          <a:xfrm>
            <a:off x="8612281" y="1046196"/>
            <a:ext cx="1099028" cy="3051107"/>
            <a:chOff x="4921314" y="1046195"/>
            <a:chExt cx="1099028" cy="3051107"/>
          </a:xfrm>
        </p:grpSpPr>
        <p:sp>
          <p:nvSpPr>
            <p:cNvPr id="446" name="Google Shape;446;p42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 flipH="1">
              <a:off x="5457909" y="1991489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 flipH="1">
              <a:off x="5457909" y="2967343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 flipH="1">
              <a:off x="4921314" y="152351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 flipH="1">
              <a:off x="4926249" y="2479555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 flipH="1">
              <a:off x="4926249" y="3529959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 flipH="1">
              <a:off x="4926249" y="1523486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2"/>
          <p:cNvSpPr txBox="1"/>
          <p:nvPr/>
        </p:nvSpPr>
        <p:spPr>
          <a:xfrm>
            <a:off x="271975" y="1513125"/>
            <a:ext cx="84012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Review of Existing Solutions: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Traditional irrigation methods like drip irrigation and sprinkler systems are commonly used, but they have limitations: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Drip Irrigation:</a:t>
            </a:r>
            <a:r>
              <a:rPr lang="en" sz="1000"/>
              <a:t> Only targets specific areas, but can be inefficient over large areas.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Sprinkler Systems:</a:t>
            </a:r>
            <a:r>
              <a:rPr lang="en" sz="1000"/>
              <a:t> Can cause water wastage due to over-spraying and uneven coverage.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Technologies in Use: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Sensors:</a:t>
            </a:r>
            <a:r>
              <a:rPr lang="en" sz="1000"/>
              <a:t> Used to monitor soil moisture, temperature, and weather conditions.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Wi-Fi-Controlled Systems:</a:t>
            </a:r>
            <a:r>
              <a:rPr lang="en" sz="1000"/>
              <a:t> Allow remote control of irrigation through mobile apps or computers.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Weather Forecasting:</a:t>
            </a:r>
            <a:r>
              <a:rPr lang="en" sz="1000"/>
              <a:t> Some systems adjust watering based on weather predictions to avoid watering during rain.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Research Papers: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study by [Author Name] (Year) shows that smart irrigation systems can save up to 30% more water compared to traditional methods.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Research from [University Name] shows that integrating weather forecasting with irrigation can reduce water consumption and improve crop yield.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>
            <p:ph type="title"/>
          </p:nvPr>
        </p:nvSpPr>
        <p:spPr>
          <a:xfrm>
            <a:off x="0" y="0"/>
            <a:ext cx="8424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Design &amp; Components </a:t>
            </a:r>
            <a:endParaRPr/>
          </a:p>
        </p:txBody>
      </p:sp>
      <p:grpSp>
        <p:nvGrpSpPr>
          <p:cNvPr id="460" name="Google Shape;460;p43"/>
          <p:cNvGrpSpPr/>
          <p:nvPr/>
        </p:nvGrpSpPr>
        <p:grpSpPr>
          <a:xfrm>
            <a:off x="7882686" y="2090565"/>
            <a:ext cx="1094093" cy="3051107"/>
            <a:chOff x="4926249" y="1046195"/>
            <a:chExt cx="1094093" cy="3051107"/>
          </a:xfrm>
        </p:grpSpPr>
        <p:sp>
          <p:nvSpPr>
            <p:cNvPr id="461" name="Google Shape;461;p43"/>
            <p:cNvSpPr/>
            <p:nvPr/>
          </p:nvSpPr>
          <p:spPr>
            <a:xfrm flipH="1">
              <a:off x="5457403" y="1296425"/>
              <a:ext cx="26622" cy="2800877"/>
            </a:xfrm>
            <a:custGeom>
              <a:rect b="b" l="l" r="r" t="t"/>
              <a:pathLst>
                <a:path extrusionOk="0" h="145917" w="4320">
                  <a:moveTo>
                    <a:pt x="1" y="1"/>
                  </a:moveTo>
                  <a:lnTo>
                    <a:pt x="1" y="145917"/>
                  </a:lnTo>
                  <a:lnTo>
                    <a:pt x="4320" y="145917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 flipH="1">
              <a:off x="5457909" y="1046195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3"/>
            <p:cNvSpPr/>
            <p:nvPr/>
          </p:nvSpPr>
          <p:spPr>
            <a:xfrm flipH="1">
              <a:off x="5457909" y="2006148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1"/>
                    <a:pt x="26251" y="27631"/>
                  </a:cubicBezTo>
                  <a:cubicBezTo>
                    <a:pt x="27272" y="27631"/>
                    <a:pt x="27870" y="27570"/>
                    <a:pt x="27870" y="27570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3"/>
            <p:cNvSpPr/>
            <p:nvPr/>
          </p:nvSpPr>
          <p:spPr>
            <a:xfrm flipH="1">
              <a:off x="5457909" y="2966101"/>
              <a:ext cx="562433" cy="530396"/>
            </a:xfrm>
            <a:custGeom>
              <a:rect b="b" l="l" r="r" t="t"/>
              <a:pathLst>
                <a:path extrusionOk="0" h="27632" w="29301">
                  <a:moveTo>
                    <a:pt x="473" y="0"/>
                  </a:moveTo>
                  <a:cubicBezTo>
                    <a:pt x="167" y="0"/>
                    <a:pt x="1" y="7"/>
                    <a:pt x="1" y="7"/>
                  </a:cubicBezTo>
                  <a:cubicBezTo>
                    <a:pt x="1314" y="25695"/>
                    <a:pt x="20497" y="27632"/>
                    <a:pt x="26251" y="27632"/>
                  </a:cubicBezTo>
                  <a:cubicBezTo>
                    <a:pt x="27272" y="27632"/>
                    <a:pt x="27870" y="27571"/>
                    <a:pt x="27870" y="27571"/>
                  </a:cubicBezTo>
                  <a:cubicBezTo>
                    <a:pt x="29301" y="999"/>
                    <a:pt x="424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3"/>
            <p:cNvSpPr/>
            <p:nvPr/>
          </p:nvSpPr>
          <p:spPr>
            <a:xfrm flipH="1">
              <a:off x="4926249" y="2486124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3"/>
            <p:cNvSpPr/>
            <p:nvPr/>
          </p:nvSpPr>
          <p:spPr>
            <a:xfrm flipH="1">
              <a:off x="4926249" y="3446078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1"/>
                  </a:cubicBezTo>
                  <a:cubicBezTo>
                    <a:pt x="1430" y="27571"/>
                    <a:pt x="2029" y="27632"/>
                    <a:pt x="3051" y="27632"/>
                  </a:cubicBezTo>
                  <a:cubicBezTo>
                    <a:pt x="8808" y="27632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3"/>
            <p:cNvSpPr/>
            <p:nvPr/>
          </p:nvSpPr>
          <p:spPr>
            <a:xfrm flipH="1">
              <a:off x="4926249" y="1526171"/>
              <a:ext cx="562701" cy="530396"/>
            </a:xfrm>
            <a:custGeom>
              <a:rect b="b" l="l" r="r" t="t"/>
              <a:pathLst>
                <a:path extrusionOk="0" h="27632" w="29315">
                  <a:moveTo>
                    <a:pt x="28842" y="0"/>
                  </a:moveTo>
                  <a:cubicBezTo>
                    <a:pt x="25066" y="0"/>
                    <a:pt x="0" y="999"/>
                    <a:pt x="1430" y="27570"/>
                  </a:cubicBezTo>
                  <a:cubicBezTo>
                    <a:pt x="1430" y="27570"/>
                    <a:pt x="2029" y="27631"/>
                    <a:pt x="3051" y="27631"/>
                  </a:cubicBezTo>
                  <a:cubicBezTo>
                    <a:pt x="8808" y="27631"/>
                    <a:pt x="28001" y="25695"/>
                    <a:pt x="29315" y="7"/>
                  </a:cubicBezTo>
                  <a:cubicBezTo>
                    <a:pt x="29315" y="7"/>
                    <a:pt x="29149" y="0"/>
                    <a:pt x="28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43"/>
          <p:cNvSpPr txBox="1"/>
          <p:nvPr/>
        </p:nvSpPr>
        <p:spPr>
          <a:xfrm>
            <a:off x="0" y="580600"/>
            <a:ext cx="92352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Overview of the System: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system consists of sensors, a controller, and actuators working together to automate irrigation.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 flowchart or block diagram can show how the components interact (e.g., sensors detect soil moisture → data sent to the controller → actuator opens valve/pump to water plants).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Key Components: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Sensors:</a:t>
            </a:r>
            <a:endParaRPr b="1"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Soil Moisture Sensor:</a:t>
            </a:r>
            <a:r>
              <a:rPr lang="en" sz="1000"/>
              <a:t> Measures the moisture level in the soil to determine if watering is needed.</a:t>
            </a:r>
            <a:endParaRPr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Temperature Sensor:</a:t>
            </a:r>
            <a:r>
              <a:rPr lang="en" sz="1000"/>
              <a:t> Monitors the temperature, as extreme heat can increase water needs.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Actuators:</a:t>
            </a:r>
            <a:endParaRPr b="1"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Valves and Pumps:</a:t>
            </a:r>
            <a:r>
              <a:rPr lang="en" sz="1000"/>
              <a:t> Control the flow of water, opening or closing based on the system's requirements.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Controller (Microcontroller):</a:t>
            </a:r>
            <a:endParaRPr b="1"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Arduino/Raspberry Pi:</a:t>
            </a:r>
            <a:r>
              <a:rPr lang="en" sz="1000"/>
              <a:t> Acts as the brain of the system. It collects data from sensors and controls the actuators.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Equipments Used: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Hardware:</a:t>
            </a:r>
            <a:endParaRPr b="1"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Soil moisture sensors, temperature sensors, valves, pumps, and microcontroller (Arduino/Raspberry Pi).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Software/Algorithms:</a:t>
            </a:r>
            <a:endParaRPr b="1" sz="10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system uses basic algorithms to determine when to water based on sensor inputs.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>
            <p:ph type="title"/>
          </p:nvPr>
        </p:nvSpPr>
        <p:spPr>
          <a:xfrm>
            <a:off x="126100" y="190825"/>
            <a:ext cx="82980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Implementation &amp; Testing</a:t>
            </a:r>
            <a:endParaRPr/>
          </a:p>
        </p:txBody>
      </p:sp>
      <p:grpSp>
        <p:nvGrpSpPr>
          <p:cNvPr id="474" name="Google Shape;474;p44"/>
          <p:cNvGrpSpPr/>
          <p:nvPr/>
        </p:nvGrpSpPr>
        <p:grpSpPr>
          <a:xfrm>
            <a:off x="7320475" y="506234"/>
            <a:ext cx="1102279" cy="404427"/>
            <a:chOff x="3811925" y="717080"/>
            <a:chExt cx="1102279" cy="404427"/>
          </a:xfrm>
        </p:grpSpPr>
        <p:sp>
          <p:nvSpPr>
            <p:cNvPr id="475" name="Google Shape;475;p44"/>
            <p:cNvSpPr/>
            <p:nvPr/>
          </p:nvSpPr>
          <p:spPr>
            <a:xfrm>
              <a:off x="424608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68"/>
                  </a:lnTo>
                  <a:cubicBezTo>
                    <a:pt x="1226" y="26747"/>
                    <a:pt x="1037" y="27156"/>
                    <a:pt x="876" y="27579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4680244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7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1" y="30789"/>
                    <a:pt x="1" y="32307"/>
                  </a:cubicBezTo>
                  <a:cubicBezTo>
                    <a:pt x="1" y="39559"/>
                    <a:pt x="5881" y="45454"/>
                    <a:pt x="13148" y="45454"/>
                  </a:cubicBezTo>
                  <a:cubicBezTo>
                    <a:pt x="20414" y="45454"/>
                    <a:pt x="26295" y="39559"/>
                    <a:pt x="26295" y="32307"/>
                  </a:cubicBezTo>
                  <a:cubicBezTo>
                    <a:pt x="26295" y="30789"/>
                    <a:pt x="26032" y="29345"/>
                    <a:pt x="25565" y="27988"/>
                  </a:cubicBezTo>
                  <a:lnTo>
                    <a:pt x="25653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3811925" y="717080"/>
              <a:ext cx="233960" cy="404427"/>
            </a:xfrm>
            <a:custGeom>
              <a:rect b="b" l="l" r="r" t="t"/>
              <a:pathLst>
                <a:path extrusionOk="0" h="45454" w="26295">
                  <a:moveTo>
                    <a:pt x="13177" y="1"/>
                  </a:moveTo>
                  <a:lnTo>
                    <a:pt x="1416" y="26353"/>
                  </a:lnTo>
                  <a:cubicBezTo>
                    <a:pt x="1226" y="26747"/>
                    <a:pt x="1036" y="27156"/>
                    <a:pt x="876" y="27565"/>
                  </a:cubicBezTo>
                  <a:lnTo>
                    <a:pt x="701" y="27988"/>
                  </a:lnTo>
                  <a:lnTo>
                    <a:pt x="730" y="27988"/>
                  </a:lnTo>
                  <a:cubicBezTo>
                    <a:pt x="263" y="29345"/>
                    <a:pt x="0" y="30789"/>
                    <a:pt x="0" y="32307"/>
                  </a:cubicBezTo>
                  <a:cubicBezTo>
                    <a:pt x="0" y="39559"/>
                    <a:pt x="5881" y="45454"/>
                    <a:pt x="13147" y="45454"/>
                  </a:cubicBezTo>
                  <a:cubicBezTo>
                    <a:pt x="20414" y="45454"/>
                    <a:pt x="26294" y="39559"/>
                    <a:pt x="26294" y="32307"/>
                  </a:cubicBezTo>
                  <a:cubicBezTo>
                    <a:pt x="26294" y="30789"/>
                    <a:pt x="26032" y="29345"/>
                    <a:pt x="25565" y="27988"/>
                  </a:cubicBezTo>
                  <a:lnTo>
                    <a:pt x="25652" y="27988"/>
                  </a:lnTo>
                  <a:lnTo>
                    <a:pt x="13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44"/>
          <p:cNvSpPr txBox="1"/>
          <p:nvPr/>
        </p:nvSpPr>
        <p:spPr>
          <a:xfrm>
            <a:off x="723800" y="1119025"/>
            <a:ext cx="78885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Setup Process: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Assembling the System:</a:t>
            </a:r>
            <a:r>
              <a:rPr lang="en" sz="1000"/>
              <a:t> Connect the soil moisture sensor, temperature sensor, valves, and pumps to the microcontroller (Arduino/Raspberry Pi).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Sensor Installation:</a:t>
            </a:r>
            <a:r>
              <a:rPr lang="en" sz="1000"/>
              <a:t> Install the soil moisture and temperature sensors in the garden or farm to measure the conditions.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Controller Configuration:</a:t>
            </a:r>
            <a:r>
              <a:rPr lang="en" sz="1000"/>
              <a:t> Program the microcontroller to read sensor data and control the actuators (valves and pumps) based on the conditions.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Testing Results: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System Functionality:</a:t>
            </a:r>
            <a:r>
              <a:rPr lang="en" sz="1000"/>
              <a:t> Test if the system responds to different moisture levels and adjusts watering accordingly.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Data Collected:</a:t>
            </a:r>
            <a:r>
              <a:rPr lang="en" sz="1000"/>
              <a:t> Record how much water is used and compare it with the water requirements of the plants.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System Efficiency:</a:t>
            </a:r>
            <a:r>
              <a:rPr lang="en" sz="1000"/>
              <a:t> Check how the system conserves water compared to traditional irrigation methods.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/>
              <a:t>Challenges Faced:</a:t>
            </a:r>
            <a:br>
              <a:rPr b="1" lang="en" sz="1000"/>
            </a:b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Sensor Calibration:</a:t>
            </a:r>
            <a:r>
              <a:rPr lang="en" sz="1000"/>
              <a:t> Initial calibration of sensors to ensure accurate readings.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Connectivity Issues:</a:t>
            </a:r>
            <a:r>
              <a:rPr lang="en" sz="1000"/>
              <a:t> Addressing any connection issues between sensors, actuators, and the microcontroller.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Software Bugs:</a:t>
            </a:r>
            <a:r>
              <a:rPr lang="en" sz="1000"/>
              <a:t> Fixing any software errors that caused the system to behave unexpectedly (e.g., watering too much or too little).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rden Irrigation Systems Business Plan by Slidesgo">
  <a:themeElements>
    <a:clrScheme name="Simple Light">
      <a:dk1>
        <a:srgbClr val="FFFFFF"/>
      </a:dk1>
      <a:lt1>
        <a:srgbClr val="5B8054"/>
      </a:lt1>
      <a:dk2>
        <a:srgbClr val="424E37"/>
      </a:dk2>
      <a:lt2>
        <a:srgbClr val="C8C900"/>
      </a:lt2>
      <a:accent1>
        <a:srgbClr val="3B683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